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msterdam Three" panose="020B0604020202020204" charset="0"/>
      <p:regular r:id="rId9"/>
    </p:embeddedFont>
    <p:embeddedFont>
      <p:font typeface="Bantayog Light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 Bold" panose="020B0604020202020204" charset="0"/>
      <p:regular r:id="rId15"/>
    </p:embeddedFont>
    <p:embeddedFont>
      <p:font typeface="Montserrat Semi-Bold" panose="020B0604020202020204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Medium" panose="00000600000000000000" pitchFamily="2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222" r="-4401" b="-62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327938"/>
            <a:ext cx="15820784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4"/>
              </a:lnSpc>
            </a:pPr>
            <a:r>
              <a:rPr lang="en-US" sz="17495" spc="647">
                <a:solidFill>
                  <a:srgbClr val="F9F5F0"/>
                </a:solidFill>
                <a:latin typeface="Amsterdam Three"/>
              </a:rPr>
              <a:t>EvemtVista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724765"/>
            <a:ext cx="15820784" cy="153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>
                <a:solidFill>
                  <a:srgbClr val="F9F5F0"/>
                </a:solidFill>
                <a:latin typeface="Amsterdam Three"/>
              </a:rPr>
              <a:t>Online Event Planner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716537" y="0"/>
            <a:ext cx="7571463" cy="10287000"/>
          </a:xfrm>
          <a:custGeom>
            <a:avLst/>
            <a:gdLst/>
            <a:ahLst/>
            <a:cxnLst/>
            <a:rect l="l" t="t" r="r" b="b"/>
            <a:pathLst>
              <a:path w="7571463" h="10287000">
                <a:moveTo>
                  <a:pt x="0" y="0"/>
                </a:moveTo>
                <a:lnTo>
                  <a:pt x="7571463" y="0"/>
                </a:lnTo>
                <a:lnTo>
                  <a:pt x="7571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899" r="-518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9F5F0"/>
                </a:solidFill>
                <a:latin typeface="Bantayog Light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365" y="813844"/>
            <a:ext cx="4392320" cy="7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9F5F0"/>
                </a:solidFill>
                <a:latin typeface="Bantayog Light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365" y="2918958"/>
            <a:ext cx="6795693" cy="461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 Medium"/>
              </a:rPr>
              <a:t>Welcome to the Event Management Project presentation.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 Medium"/>
              </a:rPr>
              <a:t>This project is designed to simplify and enhance the process of event planning and management.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 Medium"/>
              </a:rPr>
              <a:t>Effective event planning is crucial for success in various industries, and our project aims to address key challenges.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2443" y="0"/>
            <a:ext cx="8745557" cy="10287000"/>
          </a:xfrm>
          <a:custGeom>
            <a:avLst/>
            <a:gdLst/>
            <a:ahLst/>
            <a:cxnLst/>
            <a:rect l="l" t="t" r="r" b="b"/>
            <a:pathLst>
              <a:path w="8745557" h="10287000">
                <a:moveTo>
                  <a:pt x="0" y="0"/>
                </a:moveTo>
                <a:lnTo>
                  <a:pt x="8745557" y="0"/>
                </a:lnTo>
                <a:lnTo>
                  <a:pt x="87455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55" b="-3341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9F5F0"/>
                </a:solidFill>
                <a:latin typeface="Bantayog Light"/>
              </a:rPr>
              <a:t>4</a:t>
            </a:r>
          </a:p>
        </p:txBody>
      </p:sp>
      <p:sp>
        <p:nvSpPr>
          <p:cNvPr id="6" name="Freeform 6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010" b="-254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5041" y="813844"/>
            <a:ext cx="4667644" cy="7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9F5F0"/>
                </a:solidFill>
                <a:latin typeface="Bantayog Light"/>
              </a:rPr>
              <a:t>PROJECT 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365" y="2918958"/>
            <a:ext cx="6795693" cy="58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 Medium"/>
              </a:rPr>
              <a:t>Event creation, registration, and management.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 Medium"/>
              </a:rPr>
              <a:t>User accounts and authentication.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 Medium"/>
              </a:rPr>
              <a:t>Responsive design for various devices.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Vendor updating event organization details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Security 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User - Vendor Interaction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9542443" y="0"/>
            <a:ext cx="8825071" cy="10522640"/>
          </a:xfrm>
          <a:custGeom>
            <a:avLst/>
            <a:gdLst/>
            <a:ahLst/>
            <a:cxnLst/>
            <a:rect l="l" t="t" r="r" b="b"/>
            <a:pathLst>
              <a:path w="8825071" h="10522640">
                <a:moveTo>
                  <a:pt x="0" y="0"/>
                </a:moveTo>
                <a:lnTo>
                  <a:pt x="8825071" y="0"/>
                </a:lnTo>
                <a:lnTo>
                  <a:pt x="8825071" y="10522640"/>
                </a:lnTo>
                <a:lnTo>
                  <a:pt x="0" y="1052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4" t="-3334" r="-805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9F5F0"/>
                </a:solidFill>
                <a:latin typeface="Bantayog Light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5041" y="813844"/>
            <a:ext cx="4667644" cy="7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9F5F0"/>
                </a:solidFill>
                <a:latin typeface="Bantayog Light"/>
              </a:rPr>
              <a:t>TECHNOLOGIES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365" y="2918958"/>
            <a:ext cx="6795693" cy="377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 Medium"/>
              </a:rPr>
              <a:t>Backend: Java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 Medium"/>
              </a:rPr>
              <a:t>Database: MySQL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 Medium"/>
              </a:rPr>
              <a:t>Frontend: HTML, CSS, JavaScript, Bootstrap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21" y="285551"/>
            <a:ext cx="6222783" cy="1356969"/>
            <a:chOff x="0" y="0"/>
            <a:chExt cx="2270088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0088" cy="495026"/>
            </a:xfrm>
            <a:custGeom>
              <a:avLst/>
              <a:gdLst/>
              <a:ahLst/>
              <a:cxnLst/>
              <a:rect l="l" t="t" r="r" b="b"/>
              <a:pathLst>
                <a:path w="2270088" h="495026">
                  <a:moveTo>
                    <a:pt x="0" y="0"/>
                  </a:moveTo>
                  <a:lnTo>
                    <a:pt x="2270088" y="0"/>
                  </a:lnTo>
                  <a:lnTo>
                    <a:pt x="2270088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9000847" y="0"/>
            <a:ext cx="9287153" cy="10287000"/>
          </a:xfrm>
          <a:custGeom>
            <a:avLst/>
            <a:gdLst/>
            <a:ahLst/>
            <a:cxnLst/>
            <a:rect l="l" t="t" r="r" b="b"/>
            <a:pathLst>
              <a:path w="9287153" h="10287000">
                <a:moveTo>
                  <a:pt x="0" y="0"/>
                </a:moveTo>
                <a:lnTo>
                  <a:pt x="9287153" y="0"/>
                </a:lnTo>
                <a:lnTo>
                  <a:pt x="92871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32" r="-34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9F5F0"/>
                </a:solidFill>
                <a:latin typeface="Bantayog Light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521" y="635417"/>
            <a:ext cx="6620473" cy="156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 dirty="0">
                <a:solidFill>
                  <a:srgbClr val="F9F5F0"/>
                </a:solidFill>
                <a:latin typeface="Bantayog Light"/>
              </a:rPr>
              <a:t> FEATURES &amp; Functions FUNCTIONALITY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365" y="2918958"/>
            <a:ext cx="6795693" cy="671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User Registration and Authentication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Event Creation and Management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Event Registration for Users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Event Listing and Details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User Account Management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Vendor Registration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Vendor - User Interaction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Admin Roles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602926"/>
            <a:ext cx="4849766" cy="715210"/>
            <a:chOff x="0" y="0"/>
            <a:chExt cx="275575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5757" cy="406400"/>
            </a:xfrm>
            <a:custGeom>
              <a:avLst/>
              <a:gdLst/>
              <a:ahLst/>
              <a:cxnLst/>
              <a:rect l="l" t="t" r="r" b="b"/>
              <a:pathLst>
                <a:path w="2755757" h="406400">
                  <a:moveTo>
                    <a:pt x="2552557" y="0"/>
                  </a:moveTo>
                  <a:cubicBezTo>
                    <a:pt x="2664781" y="0"/>
                    <a:pt x="2755757" y="90976"/>
                    <a:pt x="2755757" y="203200"/>
                  </a:cubicBezTo>
                  <a:cubicBezTo>
                    <a:pt x="2755757" y="315424"/>
                    <a:pt x="2664781" y="406400"/>
                    <a:pt x="25525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E1B1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 Semi-Bold"/>
                </a:rPr>
                <a:t>BASIC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6042" y="6602926"/>
            <a:ext cx="4849766" cy="715210"/>
            <a:chOff x="0" y="0"/>
            <a:chExt cx="27557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5757" cy="406400"/>
            </a:xfrm>
            <a:custGeom>
              <a:avLst/>
              <a:gdLst/>
              <a:ahLst/>
              <a:cxnLst/>
              <a:rect l="l" t="t" r="r" b="b"/>
              <a:pathLst>
                <a:path w="2755757" h="406400">
                  <a:moveTo>
                    <a:pt x="2552557" y="0"/>
                  </a:moveTo>
                  <a:cubicBezTo>
                    <a:pt x="2664781" y="0"/>
                    <a:pt x="2755757" y="90976"/>
                    <a:pt x="2755757" y="203200"/>
                  </a:cubicBezTo>
                  <a:cubicBezTo>
                    <a:pt x="2755757" y="315424"/>
                    <a:pt x="2664781" y="406400"/>
                    <a:pt x="25525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E1B1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 Semi-Bold"/>
                </a:rPr>
                <a:t>CLASSIC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09534" y="6535875"/>
            <a:ext cx="4849766" cy="782261"/>
            <a:chOff x="0" y="-38100"/>
            <a:chExt cx="2755757" cy="444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55757" cy="406400"/>
            </a:xfrm>
            <a:custGeom>
              <a:avLst/>
              <a:gdLst/>
              <a:ahLst/>
              <a:cxnLst/>
              <a:rect l="l" t="t" r="r" b="b"/>
              <a:pathLst>
                <a:path w="2755757" h="406400">
                  <a:moveTo>
                    <a:pt x="2552557" y="0"/>
                  </a:moveTo>
                  <a:cubicBezTo>
                    <a:pt x="2664781" y="0"/>
                    <a:pt x="2755757" y="90976"/>
                    <a:pt x="2755757" y="203200"/>
                  </a:cubicBezTo>
                  <a:cubicBezTo>
                    <a:pt x="2755757" y="315424"/>
                    <a:pt x="2664781" y="406400"/>
                    <a:pt x="25525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E1B1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588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dirty="0">
                  <a:solidFill>
                    <a:srgbClr val="FFFFFF"/>
                  </a:solidFill>
                  <a:latin typeface="Montserrat Semi-Bold"/>
                </a:rPr>
                <a:t>PREMIUM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90253" y="3240278"/>
            <a:ext cx="4976289" cy="2799163"/>
          </a:xfrm>
          <a:custGeom>
            <a:avLst/>
            <a:gdLst/>
            <a:ahLst/>
            <a:cxnLst/>
            <a:rect l="l" t="t" r="r" b="b"/>
            <a:pathLst>
              <a:path w="4976289" h="2799163">
                <a:moveTo>
                  <a:pt x="0" y="0"/>
                </a:moveTo>
                <a:lnTo>
                  <a:pt x="4976289" y="0"/>
                </a:lnTo>
                <a:lnTo>
                  <a:pt x="4976289" y="2799163"/>
                </a:lnTo>
                <a:lnTo>
                  <a:pt x="0" y="279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409534" y="3315592"/>
            <a:ext cx="4842398" cy="2723849"/>
          </a:xfrm>
          <a:custGeom>
            <a:avLst/>
            <a:gdLst/>
            <a:ahLst/>
            <a:cxnLst/>
            <a:rect l="l" t="t" r="r" b="b"/>
            <a:pathLst>
              <a:path w="4842398" h="2723849">
                <a:moveTo>
                  <a:pt x="0" y="0"/>
                </a:moveTo>
                <a:lnTo>
                  <a:pt x="4842398" y="0"/>
                </a:lnTo>
                <a:lnTo>
                  <a:pt x="4842398" y="2723849"/>
                </a:lnTo>
                <a:lnTo>
                  <a:pt x="0" y="2723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888" b="-14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699220" y="3264671"/>
            <a:ext cx="4889560" cy="2750378"/>
          </a:xfrm>
          <a:custGeom>
            <a:avLst/>
            <a:gdLst/>
            <a:ahLst/>
            <a:cxnLst/>
            <a:rect l="l" t="t" r="r" b="b"/>
            <a:pathLst>
              <a:path w="4889560" h="2750378">
                <a:moveTo>
                  <a:pt x="0" y="0"/>
                </a:moveTo>
                <a:lnTo>
                  <a:pt x="4889560" y="0"/>
                </a:lnTo>
                <a:lnTo>
                  <a:pt x="4889560" y="2750378"/>
                </a:lnTo>
                <a:lnTo>
                  <a:pt x="0" y="2750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70" b="-937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0" y="409680"/>
            <a:ext cx="5358389" cy="1356969"/>
            <a:chOff x="0" y="0"/>
            <a:chExt cx="1954755" cy="4950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4755" cy="495026"/>
            </a:xfrm>
            <a:custGeom>
              <a:avLst/>
              <a:gdLst/>
              <a:ahLst/>
              <a:cxnLst/>
              <a:rect l="l" t="t" r="r" b="b"/>
              <a:pathLst>
                <a:path w="1954755" h="495026">
                  <a:moveTo>
                    <a:pt x="0" y="0"/>
                  </a:moveTo>
                  <a:lnTo>
                    <a:pt x="1954755" y="0"/>
                  </a:lnTo>
                  <a:lnTo>
                    <a:pt x="1954755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90253" y="596992"/>
            <a:ext cx="464785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PACKAGES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9467074" y="-225553"/>
            <a:ext cx="8820926" cy="10512553"/>
          </a:xfrm>
          <a:custGeom>
            <a:avLst/>
            <a:gdLst/>
            <a:ahLst/>
            <a:cxnLst/>
            <a:rect l="l" t="t" r="r" b="b"/>
            <a:pathLst>
              <a:path w="8820926" h="10512553">
                <a:moveTo>
                  <a:pt x="0" y="0"/>
                </a:moveTo>
                <a:lnTo>
                  <a:pt x="8820926" y="0"/>
                </a:lnTo>
                <a:lnTo>
                  <a:pt x="8820926" y="10512553"/>
                </a:lnTo>
                <a:lnTo>
                  <a:pt x="0" y="10512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83" r="-393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9F5F0"/>
                </a:solidFill>
                <a:latin typeface="Bantayog Light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5041" y="813844"/>
            <a:ext cx="4667644" cy="7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9F5F0"/>
                </a:solidFill>
                <a:latin typeface="Bantayog Light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365" y="2918958"/>
            <a:ext cx="6795693" cy="545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In conclusion, our Event Management Project is a valuable tool for event organizers and attendees alike.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It simplifies event planning and provides a better user experience.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D2D"/>
                </a:solidFill>
                <a:latin typeface="Poppins"/>
              </a:rPr>
              <a:t>We look forward to future enhancements and further success.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2D2D2D"/>
              </a:solidFill>
              <a:latin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177</Words>
  <Application>Microsoft Office PowerPoint</Application>
  <PresentationFormat>Custom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Poppins</vt:lpstr>
      <vt:lpstr>Amsterdam Three</vt:lpstr>
      <vt:lpstr>Canva Sans Bold</vt:lpstr>
      <vt:lpstr>Arial</vt:lpstr>
      <vt:lpstr>Calibri</vt:lpstr>
      <vt:lpstr>Montserrat Semi-Bold</vt:lpstr>
      <vt:lpstr>Bantayog Light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Cream Black Simple Minimalist Travel Plan Korea Presentation</dc:title>
  <dc:creator>Aashita Goyal</dc:creator>
  <cp:lastModifiedBy>Aashita Goyal</cp:lastModifiedBy>
  <cp:revision>2</cp:revision>
  <dcterms:created xsi:type="dcterms:W3CDTF">2006-08-16T00:00:00Z</dcterms:created>
  <dcterms:modified xsi:type="dcterms:W3CDTF">2023-09-14T18:08:02Z</dcterms:modified>
  <dc:identifier>DAFuWFcJzqM</dc:identifier>
</cp:coreProperties>
</file>